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Vice President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Powers and responsibilities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Vice Presidents are chosen by the party’s presidential candidate</a:t>
            </a:r>
          </a:p>
          <a:p>
            <a:r>
              <a:rPr lang="en-GB" dirty="0" smtClean="0"/>
              <a:t>The announcement is made at, or just before, the party’s National Convention</a:t>
            </a:r>
          </a:p>
          <a:p>
            <a:r>
              <a:rPr lang="en-GB" dirty="0" smtClean="0"/>
              <a:t>The VP appears on a ‘joint ticket’ with the President (</a:t>
            </a:r>
            <a:r>
              <a:rPr lang="en-GB" dirty="0" err="1" smtClean="0"/>
              <a:t>eg</a:t>
            </a:r>
            <a:r>
              <a:rPr lang="en-GB" dirty="0" smtClean="0"/>
              <a:t> Obama/Biden)</a:t>
            </a:r>
          </a:p>
          <a:p>
            <a:r>
              <a:rPr lang="en-GB" dirty="0" smtClean="0"/>
              <a:t>Often presidential candidates try to achieve a ‘balanced ticket’: </a:t>
            </a:r>
            <a:r>
              <a:rPr lang="en-GB" dirty="0" err="1" smtClean="0"/>
              <a:t>eg</a:t>
            </a:r>
            <a:r>
              <a:rPr lang="en-GB" dirty="0" smtClean="0"/>
              <a:t> Obama (relative newcomer to Washington, young)/Biden an insider, in the Senate from the mid-70s, older; </a:t>
            </a:r>
            <a:r>
              <a:rPr lang="en-GB" dirty="0" err="1" smtClean="0"/>
              <a:t>MCCain</a:t>
            </a:r>
            <a:r>
              <a:rPr lang="en-GB" dirty="0" smtClean="0"/>
              <a:t> (insider)/Palin (female outsider); Bush (outsider; Cheney insider).</a:t>
            </a:r>
          </a:p>
          <a:p>
            <a:r>
              <a:rPr lang="en-GB" dirty="0" smtClean="0"/>
              <a:t>Since 25</a:t>
            </a:r>
            <a:r>
              <a:rPr lang="en-GB" baseline="30000" dirty="0" smtClean="0"/>
              <a:t>th</a:t>
            </a:r>
            <a:r>
              <a:rPr lang="en-GB" dirty="0" smtClean="0"/>
              <a:t> Amendment (1967) VPs can be appointed rather than elected if a vacancy occurs (Spiro Agnew/Ford, 1973).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4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job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48815"/>
          </a:xfrm>
        </p:spPr>
        <p:txBody>
          <a:bodyPr>
            <a:normAutofit/>
          </a:bodyPr>
          <a:lstStyle/>
          <a:p>
            <a:r>
              <a:rPr lang="en-GB" dirty="0" smtClean="0"/>
              <a:t>There is no job description</a:t>
            </a:r>
          </a:p>
          <a:p>
            <a:r>
              <a:rPr lang="en-GB" dirty="0" smtClean="0"/>
              <a:t>Main purpose: “just a heartbeat away” from the presidency: Johnson/Kennedy; Ford/Nixon; Cheney twice which Bush anesthetised. </a:t>
            </a:r>
          </a:p>
          <a:p>
            <a:r>
              <a:rPr lang="en-GB" dirty="0" smtClean="0"/>
              <a:t>Presides over the Senate (but rarely attends – the President pro-</a:t>
            </a:r>
            <a:r>
              <a:rPr lang="en-GB" dirty="0" err="1" smtClean="0"/>
              <a:t>temporare</a:t>
            </a:r>
            <a:r>
              <a:rPr lang="en-GB" dirty="0" smtClean="0"/>
              <a:t>, Orrin Hatch, presides in his absence)</a:t>
            </a:r>
          </a:p>
          <a:p>
            <a:r>
              <a:rPr lang="en-GB" dirty="0" smtClean="0"/>
              <a:t>Has the casting vote in Senate deadlock: Cheney used this 8 times.</a:t>
            </a:r>
          </a:p>
          <a:p>
            <a:r>
              <a:rPr lang="en-GB" dirty="0" smtClean="0"/>
              <a:t>Counts and announces Electoral College results</a:t>
            </a:r>
          </a:p>
          <a:p>
            <a:r>
              <a:rPr lang="en-GB" dirty="0" smtClean="0"/>
              <a:t>Diplomatic and ceremonial duties</a:t>
            </a:r>
          </a:p>
        </p:txBody>
      </p:sp>
    </p:spTree>
    <p:extLst>
      <p:ext uri="{BB962C8B-B14F-4D97-AF65-F5344CB8AC3E}">
        <p14:creationId xmlns:p14="http://schemas.microsoft.com/office/powerpoint/2010/main" val="6655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job (cont’d)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985" y="2706531"/>
            <a:ext cx="9173902" cy="370714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2200" dirty="0"/>
              <a:t>Undertake projects on behalf of the president: Gore ‘Reinventing Government’ – Clinton</a:t>
            </a:r>
          </a:p>
          <a:p>
            <a:r>
              <a:rPr lang="en-GB" sz="2200" dirty="0" smtClean="0"/>
              <a:t>Increasingly important with the growth of government</a:t>
            </a:r>
          </a:p>
          <a:p>
            <a:r>
              <a:rPr lang="en-GB" sz="2200" dirty="0" smtClean="0"/>
              <a:t>Spokesperson for the administration</a:t>
            </a:r>
          </a:p>
          <a:p>
            <a:r>
              <a:rPr lang="en-GB" sz="2200" dirty="0" smtClean="0"/>
              <a:t>Since Nixon all have been members of the Cabinet</a:t>
            </a:r>
          </a:p>
          <a:p>
            <a:endParaRPr lang="en-GB" sz="2200" dirty="0"/>
          </a:p>
          <a:p>
            <a:r>
              <a:rPr lang="en-GB" sz="2200" dirty="0"/>
              <a:t>Has a residence (an Admiralty house) near the White House.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7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Dick Cheney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12539" cy="3835937"/>
          </a:xfrm>
        </p:spPr>
        <p:txBody>
          <a:bodyPr>
            <a:normAutofit/>
          </a:bodyPr>
          <a:lstStyle/>
          <a:p>
            <a:r>
              <a:rPr lang="en-GB" dirty="0" smtClean="0"/>
              <a:t>Washington joke: “If Cheney were assassinated, Bush would have to become president!”</a:t>
            </a:r>
          </a:p>
          <a:p>
            <a:r>
              <a:rPr lang="en-GB" dirty="0" smtClean="0"/>
              <a:t>Insider to Bush’s outsider</a:t>
            </a:r>
          </a:p>
          <a:p>
            <a:r>
              <a:rPr lang="en-GB" dirty="0" smtClean="0"/>
              <a:t>Seen as the ‘brains’ behind the Bush administration</a:t>
            </a:r>
          </a:p>
          <a:p>
            <a:r>
              <a:rPr lang="en-GB" dirty="0" smtClean="0"/>
              <a:t>Former member of the </a:t>
            </a:r>
            <a:r>
              <a:rPr lang="en-GB" dirty="0" err="1" smtClean="0"/>
              <a:t>HoR</a:t>
            </a:r>
            <a:r>
              <a:rPr lang="en-GB" dirty="0" smtClean="0"/>
              <a:t> and Chief of Staff (under Ford)</a:t>
            </a:r>
          </a:p>
          <a:p>
            <a:r>
              <a:rPr lang="en-GB" dirty="0" smtClean="0"/>
              <a:t>The man in the bunker in 9/11: recommended Bush to authorise shooting of terrorist controlled aircraft</a:t>
            </a:r>
          </a:p>
          <a:p>
            <a:r>
              <a:rPr lang="en-GB" dirty="0" smtClean="0"/>
              <a:t>Planned for the ‘War on Terror’: put in place the military commissions to question Guantanamo detainees.</a:t>
            </a:r>
          </a:p>
          <a:p>
            <a:r>
              <a:rPr lang="en-GB" dirty="0" smtClean="0"/>
              <a:t>Influenced Bush in Roberts nomination as Chief Justice (2005)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Joe Biden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792088" cy="4054877"/>
          </a:xfrm>
        </p:spPr>
        <p:txBody>
          <a:bodyPr/>
          <a:lstStyle/>
          <a:p>
            <a:r>
              <a:rPr lang="en-GB" dirty="0" smtClean="0"/>
              <a:t>47</a:t>
            </a:r>
            <a:r>
              <a:rPr lang="en-GB" baseline="30000" dirty="0" smtClean="0"/>
              <a:t>th</a:t>
            </a:r>
            <a:r>
              <a:rPr lang="en-GB" dirty="0" smtClean="0"/>
              <a:t> Vice President of the USA (first </a:t>
            </a:r>
            <a:r>
              <a:rPr lang="en-GB" smtClean="0"/>
              <a:t>Roman Catholic</a:t>
            </a:r>
            <a:r>
              <a:rPr lang="en-GB" dirty="0" smtClean="0"/>
              <a:t>)</a:t>
            </a:r>
          </a:p>
          <a:p>
            <a:r>
              <a:rPr lang="en-GB" dirty="0" smtClean="0"/>
              <a:t>Elected to Senate in 1972 (aged 30)</a:t>
            </a:r>
          </a:p>
          <a:p>
            <a:r>
              <a:rPr lang="en-GB" dirty="0" smtClean="0"/>
              <a:t>Long serving member of Senate Foreign Relations Committee</a:t>
            </a:r>
          </a:p>
          <a:p>
            <a:r>
              <a:rPr lang="en-GB" dirty="0" smtClean="0"/>
              <a:t>Unsuccessfully sought Democratic Presidential nomination in 1988 and 2008 (dropped out early on both occasions)</a:t>
            </a:r>
          </a:p>
          <a:p>
            <a:r>
              <a:rPr lang="en-GB" dirty="0" smtClean="0"/>
              <a:t>As Obama’s VP he has headed the White House Task Force on Working Families (economic well-being of middle class)</a:t>
            </a:r>
          </a:p>
          <a:p>
            <a:r>
              <a:rPr lang="en-GB" dirty="0" smtClean="0"/>
              <a:t>Distanced himself from the Cheney-style power-base in the White House</a:t>
            </a:r>
          </a:p>
          <a:p>
            <a:r>
              <a:rPr lang="en-GB" dirty="0" smtClean="0"/>
              <a:t>Adjudicated disputes between Obama’s ‘Cabinet of rivals’.</a:t>
            </a:r>
          </a:p>
          <a:p>
            <a:r>
              <a:rPr lang="en-GB" dirty="0" smtClean="0"/>
              <a:t>Headed Obama’s ‘Gun Violence Task Force’ after Sandy Hook school shooting (2012).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01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</TotalTime>
  <Words>446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 Boardroom</vt:lpstr>
      <vt:lpstr>The Vice President</vt:lpstr>
      <vt:lpstr>Selection</vt:lpstr>
      <vt:lpstr>The job</vt:lpstr>
      <vt:lpstr>The job (cont’d)</vt:lpstr>
      <vt:lpstr>Example: Dick Cheney</vt:lpstr>
      <vt:lpstr>Example: Joe Biden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Vice President</dc:title>
  <dc:creator>Michael Pattison</dc:creator>
  <cp:lastModifiedBy>Michael Pattison</cp:lastModifiedBy>
  <cp:revision>8</cp:revision>
  <dcterms:created xsi:type="dcterms:W3CDTF">2016-03-06T09:24:18Z</dcterms:created>
  <dcterms:modified xsi:type="dcterms:W3CDTF">2016-03-18T09:45:47Z</dcterms:modified>
</cp:coreProperties>
</file>