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</a:t>
            </a:r>
            <a:r>
              <a:rPr lang="en-GB" dirty="0" smtClean="0"/>
              <a:t>US Supreme Court &amp; Federalism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Federalism: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48815"/>
          </a:xfrm>
        </p:spPr>
        <p:txBody>
          <a:bodyPr>
            <a:normAutofit/>
          </a:bodyPr>
          <a:lstStyle/>
          <a:p>
            <a:r>
              <a:rPr lang="en-GB" dirty="0"/>
              <a:t>Originally the Supreme Court was limited to reviewing disputes between states and protecting the rights of citizens.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was what the Founding Fathers intended. </a:t>
            </a:r>
            <a:endParaRPr lang="en-GB" dirty="0" smtClean="0"/>
          </a:p>
          <a:p>
            <a:r>
              <a:rPr lang="en-GB" dirty="0" smtClean="0"/>
              <a:t>But </a:t>
            </a:r>
            <a:r>
              <a:rPr lang="en-GB" dirty="0"/>
              <a:t>the case of </a:t>
            </a:r>
            <a:r>
              <a:rPr lang="en-GB" dirty="0" err="1"/>
              <a:t>Marbury</a:t>
            </a:r>
            <a:r>
              <a:rPr lang="en-GB" dirty="0"/>
              <a:t> v Madison (1803) brought the Supreme Court into the area of reviewing the US Constitution. </a:t>
            </a:r>
            <a:endParaRPr lang="en-GB" dirty="0" smtClean="0"/>
          </a:p>
          <a:p>
            <a:r>
              <a:rPr lang="en-GB" dirty="0" smtClean="0"/>
              <a:t>Increasingly </a:t>
            </a:r>
            <a:r>
              <a:rPr lang="en-GB" dirty="0"/>
              <a:t>the Court has become involved in considering disputes between the different branches of government (</a:t>
            </a:r>
            <a:r>
              <a:rPr lang="en-GB" dirty="0" err="1"/>
              <a:t>eg</a:t>
            </a:r>
            <a:r>
              <a:rPr lang="en-GB" dirty="0"/>
              <a:t> The US v Ricard Nixon 1974</a:t>
            </a:r>
            <a:r>
              <a:rPr lang="en-GB" dirty="0" smtClean="0"/>
              <a:t>).</a:t>
            </a:r>
          </a:p>
          <a:p>
            <a:r>
              <a:rPr lang="en-GB" dirty="0" smtClean="0"/>
              <a:t>Initially </a:t>
            </a:r>
            <a:r>
              <a:rPr lang="en-GB" dirty="0"/>
              <a:t>the Supreme Court was supportive of Dual Federalism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55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Federalism: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3955"/>
            <a:ext cx="9276933" cy="406972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2000" dirty="0" smtClean="0"/>
              <a:t>But</a:t>
            </a:r>
            <a:r>
              <a:rPr lang="en-GB" sz="2000" dirty="0"/>
              <a:t>, Johnson’s Great Society programme was supported by the Warren Court in the extension of citizen’s rights (</a:t>
            </a:r>
            <a:r>
              <a:rPr lang="en-GB" sz="2000" dirty="0" err="1"/>
              <a:t>eg</a:t>
            </a:r>
            <a:r>
              <a:rPr lang="en-GB" sz="2000" dirty="0"/>
              <a:t> Miranda v Arizona</a:t>
            </a:r>
            <a:r>
              <a:rPr lang="en-GB" sz="2000" dirty="0" smtClean="0"/>
              <a:t>).</a:t>
            </a:r>
          </a:p>
          <a:p>
            <a:r>
              <a:rPr lang="en-GB" sz="2400" dirty="0" smtClean="0"/>
              <a:t>However</a:t>
            </a:r>
            <a:r>
              <a:rPr lang="en-GB" sz="2400" dirty="0"/>
              <a:t>, the Rehnquist court was supportive of Nixon and Reagan’s New Federalism (</a:t>
            </a:r>
            <a:r>
              <a:rPr lang="en-GB" sz="2400" dirty="0" err="1"/>
              <a:t>eg</a:t>
            </a:r>
            <a:r>
              <a:rPr lang="en-GB" sz="2400" dirty="0"/>
              <a:t> Webster v Reproductive Health Services, 1989, eroded the provision of federal, publically-funded abortion facilities</a:t>
            </a:r>
            <a:r>
              <a:rPr lang="en-GB" sz="2400" dirty="0" smtClean="0"/>
              <a:t>).</a:t>
            </a:r>
          </a:p>
          <a:p>
            <a:r>
              <a:rPr lang="en-GB" sz="2400" dirty="0" smtClean="0"/>
              <a:t>Justice </a:t>
            </a:r>
            <a:r>
              <a:rPr lang="en-GB" sz="2400" dirty="0"/>
              <a:t>Scalia called for a return to ‘constitutional dualism’ (Dual Federalism), </a:t>
            </a:r>
            <a:endParaRPr lang="en-GB" sz="2400" dirty="0" smtClean="0"/>
          </a:p>
          <a:p>
            <a:r>
              <a:rPr lang="en-GB" sz="2400" dirty="0" smtClean="0"/>
              <a:t>In recent </a:t>
            </a:r>
            <a:r>
              <a:rPr lang="en-GB" sz="2400" dirty="0"/>
              <a:t>years that has </a:t>
            </a:r>
            <a:r>
              <a:rPr lang="en-GB" sz="2400" dirty="0" smtClean="0"/>
              <a:t>been movement </a:t>
            </a:r>
            <a:r>
              <a:rPr lang="en-GB" sz="2400" dirty="0"/>
              <a:t>in that direction. </a:t>
            </a:r>
            <a:endParaRPr lang="en-GB" sz="2400" dirty="0" smtClean="0"/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591" y="973668"/>
            <a:ext cx="8761413" cy="706964"/>
          </a:xfrm>
        </p:spPr>
        <p:txBody>
          <a:bodyPr/>
          <a:lstStyle/>
          <a:p>
            <a:pPr algn="ctr"/>
            <a:r>
              <a:rPr lang="en-GB" dirty="0" smtClean="0"/>
              <a:t>Federalism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212539" cy="3835937"/>
          </a:xfrm>
        </p:spPr>
        <p:txBody>
          <a:bodyPr>
            <a:normAutofit/>
          </a:bodyPr>
          <a:lstStyle/>
          <a:p>
            <a:r>
              <a:rPr lang="en-GB" sz="2400" dirty="0"/>
              <a:t>The balance of power has swung back towards the states</a:t>
            </a:r>
            <a:r>
              <a:rPr lang="en-GB" sz="2400" dirty="0" smtClean="0"/>
              <a:t>.</a:t>
            </a:r>
          </a:p>
          <a:p>
            <a:r>
              <a:rPr lang="en-GB" sz="2400" smtClean="0"/>
              <a:t>For example,1997 </a:t>
            </a:r>
            <a:r>
              <a:rPr lang="en-GB" sz="2400" dirty="0" err="1"/>
              <a:t>Printz</a:t>
            </a:r>
            <a:r>
              <a:rPr lang="en-GB" sz="2400" dirty="0"/>
              <a:t> v US ruled that the federal government could not force the states to carry out checks on people buying guns. </a:t>
            </a:r>
            <a:endParaRPr lang="en-GB" sz="2400" dirty="0" smtClean="0"/>
          </a:p>
          <a:p>
            <a:r>
              <a:rPr lang="en-GB" sz="2400" dirty="0" smtClean="0"/>
              <a:t>And </a:t>
            </a:r>
            <a:r>
              <a:rPr lang="en-GB" sz="2400" dirty="0"/>
              <a:t>in 2015 the Supreme Court ruled that Obama’s administration could not impose carbon emission targets on the states as part of hiss climate change initiative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149</TotalTime>
  <Words>214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The US Supreme Court &amp; Federalism</vt:lpstr>
      <vt:lpstr>Federalism:</vt:lpstr>
      <vt:lpstr>Federalism: cont’d</vt:lpstr>
      <vt:lpstr>Federalism cont’d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Vice President</dc:title>
  <dc:creator>Michael Pattison</dc:creator>
  <cp:lastModifiedBy>Michael Pattison</cp:lastModifiedBy>
  <cp:revision>26</cp:revision>
  <dcterms:created xsi:type="dcterms:W3CDTF">2016-03-06T09:24:18Z</dcterms:created>
  <dcterms:modified xsi:type="dcterms:W3CDTF">2016-04-17T09:23:02Z</dcterms:modified>
</cp:coreProperties>
</file>