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65" r:id="rId8"/>
    <p:sldId id="266" r:id="rId9"/>
    <p:sldId id="269" r:id="rId10"/>
    <p:sldId id="270" r:id="rId11"/>
    <p:sldId id="272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5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2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5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75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6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3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7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2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1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86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F734-8E3A-4B88-92CA-4152B937635C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9E52-604C-45B8-84C7-59E832070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4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CHECKS </a:t>
            </a:r>
            <a:r>
              <a:rPr lang="en-GB" dirty="0" smtClean="0"/>
              <a:t>&amp; </a:t>
            </a:r>
            <a:r>
              <a:rPr lang="en-GB" dirty="0" smtClean="0"/>
              <a:t>BALANCES </a:t>
            </a:r>
            <a:br>
              <a:rPr lang="en-GB" dirty="0" smtClean="0"/>
            </a:br>
            <a:r>
              <a:rPr lang="en-GB" dirty="0" smtClean="0"/>
              <a:t>in the US System of Government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56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/>
          <a:lstStyle/>
          <a:p>
            <a:r>
              <a:rPr lang="en-GB" altLang="en-US" dirty="0" smtClean="0"/>
              <a:t>IMPEACHMENT:</a:t>
            </a:r>
          </a:p>
          <a:p>
            <a:r>
              <a:rPr lang="en-GB" altLang="en-US" dirty="0" smtClean="0"/>
              <a:t>Proceedings brought by House, tried by Senate</a:t>
            </a:r>
          </a:p>
          <a:p>
            <a:endParaRPr lang="en-GB" altLang="en-US" dirty="0" smtClean="0"/>
          </a:p>
          <a:p>
            <a:r>
              <a:rPr lang="en-GB" altLang="en-US" dirty="0"/>
              <a:t>1868 Pres Andrew Johnson (technicality over appointment of Secretary of State for War) – acquitted by one vote</a:t>
            </a:r>
          </a:p>
          <a:p>
            <a:endParaRPr lang="en-GB" altLang="en-US" dirty="0"/>
          </a:p>
          <a:p>
            <a:r>
              <a:rPr lang="en-GB" altLang="en-US" dirty="0"/>
              <a:t>1974 Nixon (Watergate) – resigned</a:t>
            </a:r>
          </a:p>
          <a:p>
            <a:endParaRPr lang="en-GB" altLang="en-US" dirty="0"/>
          </a:p>
          <a:p>
            <a:r>
              <a:rPr lang="en-GB" altLang="en-US" dirty="0"/>
              <a:t>1998 Clinton (perjury – Monica Lewinski case) - acquitted</a:t>
            </a:r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520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r>
              <a:rPr lang="en-GB" altLang="en-US" sz="3200"/>
              <a:t>Failed Amendments of the Constitution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/>
              <a:t>Balanced Budget Amendment</a:t>
            </a:r>
            <a:r>
              <a:rPr lang="en-GB" altLang="en-US" sz="2400"/>
              <a:t>.</a:t>
            </a:r>
            <a:r>
              <a:rPr lang="en-GB" altLang="en-US" smtClean="0"/>
              <a:t> </a:t>
            </a:r>
            <a:r>
              <a:rPr lang="en-GB" altLang="en-US" sz="2400"/>
              <a:t>1980’s 33 states passed an amendment requiring the Federal Govn’t to balance the budget. Gained momentum in 1990s and again in 2004, but never got the 2/3 majority needed.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Equal Rights Amendment</a:t>
            </a:r>
            <a:r>
              <a:rPr lang="en-GB" altLang="en-US" sz="2400"/>
              <a:t> (ERA). Been before congress since 1922. 1972 Congress passed it; 1973 25 states voted for it; but never got the 38 states required (because of the issue of women in combat).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Others in 21</a:t>
            </a:r>
            <a:r>
              <a:rPr lang="en-GB" altLang="en-US" sz="2400" baseline="30000"/>
              <a:t>st</a:t>
            </a:r>
            <a:r>
              <a:rPr lang="en-GB" altLang="en-US" sz="2400"/>
              <a:t> Century: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Making </a:t>
            </a:r>
            <a:r>
              <a:rPr lang="en-GB" altLang="en-US" sz="2400" b="1"/>
              <a:t>abortion</a:t>
            </a:r>
            <a:r>
              <a:rPr lang="en-GB" altLang="en-US" sz="2400"/>
              <a:t> unconstitutional; making </a:t>
            </a:r>
            <a:r>
              <a:rPr lang="en-GB" altLang="en-US" sz="2400" b="1"/>
              <a:t>same sex marriage</a:t>
            </a:r>
            <a:r>
              <a:rPr lang="en-GB" altLang="en-US" sz="2400"/>
              <a:t> unconstitutional; making </a:t>
            </a:r>
            <a:r>
              <a:rPr lang="en-GB" altLang="en-US" sz="2400" b="1"/>
              <a:t>flag-burning</a:t>
            </a:r>
            <a:r>
              <a:rPr lang="en-GB" altLang="en-US" sz="2400"/>
              <a:t> unconstitutional.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76294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Supreme Court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strike down </a:t>
            </a:r>
            <a:r>
              <a:rPr lang="en-GB" dirty="0"/>
              <a:t>A</a:t>
            </a:r>
            <a:r>
              <a:rPr lang="en-GB" dirty="0" smtClean="0"/>
              <a:t>cts of Congress or actions of the executive:</a:t>
            </a:r>
          </a:p>
          <a:p>
            <a:r>
              <a:rPr lang="en-GB" dirty="0" smtClean="0"/>
              <a:t>Truman (steel mills); Clinton (line item veto); Obama (carbon emission targets for States?)</a:t>
            </a:r>
          </a:p>
          <a:p>
            <a:endParaRPr lang="en-GB" dirty="0"/>
          </a:p>
          <a:p>
            <a:r>
              <a:rPr lang="en-GB" dirty="0" smtClean="0"/>
              <a:t>Roosevelt did threaten ‘court packing’ over New Deal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36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576888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sz="2400" dirty="0"/>
              <a:t>What did the Founding Fathers seek in relation to the President/Executives role?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Answer: the limit the power of the President</a:t>
            </a:r>
          </a:p>
          <a:p>
            <a:r>
              <a:rPr lang="en-GB" altLang="en-US" sz="2400" dirty="0"/>
              <a:t>Checks &amp; balances</a:t>
            </a:r>
          </a:p>
          <a:p>
            <a:endParaRPr lang="en-GB" altLang="en-US" sz="2400" dirty="0"/>
          </a:p>
          <a:p>
            <a:r>
              <a:rPr lang="en-GB" altLang="en-US" sz="2400" dirty="0"/>
              <a:t>SO:</a:t>
            </a:r>
          </a:p>
          <a:p>
            <a:r>
              <a:rPr lang="en-GB" altLang="en-US" sz="2400" dirty="0"/>
              <a:t>They made Congress responsible for scrutinising the Executive</a:t>
            </a:r>
          </a:p>
          <a:p>
            <a:endParaRPr lang="en-GB" altLang="en-US" sz="2400" dirty="0"/>
          </a:p>
          <a:p>
            <a:r>
              <a:rPr lang="en-GB" altLang="en-US" sz="2400" dirty="0"/>
              <a:t>How does Congress do this?</a:t>
            </a:r>
          </a:p>
        </p:txBody>
      </p:sp>
    </p:spTree>
    <p:extLst>
      <p:ext uri="{BB962C8B-B14F-4D97-AF65-F5344CB8AC3E}">
        <p14:creationId xmlns:p14="http://schemas.microsoft.com/office/powerpoint/2010/main" val="26950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69215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en-GB" altLang="en-US" dirty="0" smtClean="0"/>
          </a:p>
          <a:p>
            <a:pPr>
              <a:lnSpc>
                <a:spcPct val="80000"/>
              </a:lnSpc>
            </a:pPr>
            <a:r>
              <a:rPr lang="en-GB" altLang="en-US" dirty="0"/>
              <a:t>The Senate has ‘ADVICE &amp; CONSENT’ powers (enshrined in the Constitution)</a:t>
            </a:r>
          </a:p>
          <a:p>
            <a:pPr>
              <a:lnSpc>
                <a:spcPct val="80000"/>
              </a:lnSpc>
            </a:pPr>
            <a:endParaRPr lang="en-GB" altLang="en-US" dirty="0" smtClean="0"/>
          </a:p>
          <a:p>
            <a:pPr>
              <a:lnSpc>
                <a:spcPct val="80000"/>
              </a:lnSpc>
            </a:pPr>
            <a:r>
              <a:rPr lang="en-GB" altLang="en-US" dirty="0" smtClean="0"/>
              <a:t>Treaties</a:t>
            </a:r>
            <a:endParaRPr lang="en-GB" altLang="en-US" dirty="0"/>
          </a:p>
          <a:p>
            <a:pPr>
              <a:lnSpc>
                <a:spcPct val="80000"/>
              </a:lnSpc>
            </a:pPr>
            <a:endParaRPr lang="en-GB" altLang="en-US" dirty="0" smtClean="0"/>
          </a:p>
          <a:p>
            <a:pPr>
              <a:lnSpc>
                <a:spcPct val="80000"/>
              </a:lnSpc>
            </a:pPr>
            <a:r>
              <a:rPr lang="en-GB" altLang="en-US" dirty="0" smtClean="0"/>
              <a:t>Ambassadors</a:t>
            </a:r>
            <a:endParaRPr lang="en-GB" altLang="en-US" dirty="0"/>
          </a:p>
          <a:p>
            <a:pPr>
              <a:lnSpc>
                <a:spcPct val="80000"/>
              </a:lnSpc>
            </a:pPr>
            <a:r>
              <a:rPr lang="en-GB" altLang="en-US" dirty="0"/>
              <a:t>State (Federal) Judges &amp; Justices of Supreme Court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Government positions (including Cabinet)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Senior Ranks of Armed Forces</a:t>
            </a:r>
          </a:p>
          <a:p>
            <a:pPr>
              <a:lnSpc>
                <a:spcPct val="80000"/>
              </a:lnSpc>
            </a:pPr>
            <a:endParaRPr lang="en-GB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dirty="0" smtClean="0"/>
              <a:t>This </a:t>
            </a:r>
            <a:r>
              <a:rPr lang="en-GB" altLang="en-US" dirty="0"/>
              <a:t>involves looking at the record of nominees &amp; Senate hearings. </a:t>
            </a:r>
            <a:endParaRPr lang="en-GB" alt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dirty="0" smtClean="0"/>
              <a:t>Most </a:t>
            </a:r>
            <a:r>
              <a:rPr lang="en-GB" altLang="en-US" dirty="0"/>
              <a:t>not controversial.</a:t>
            </a:r>
          </a:p>
          <a:p>
            <a:pPr>
              <a:lnSpc>
                <a:spcPct val="80000"/>
              </a:lnSpc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359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60351"/>
            <a:ext cx="8229600" cy="6048375"/>
          </a:xfrm>
        </p:spPr>
        <p:txBody>
          <a:bodyPr/>
          <a:lstStyle/>
          <a:p>
            <a:r>
              <a:rPr lang="en-GB" altLang="en-US" smtClean="0"/>
              <a:t>But:</a:t>
            </a:r>
          </a:p>
          <a:p>
            <a:endParaRPr lang="en-GB" altLang="en-US" smtClean="0"/>
          </a:p>
          <a:p>
            <a:r>
              <a:rPr lang="en-GB" altLang="en-US" smtClean="0"/>
              <a:t>The President can use </a:t>
            </a:r>
            <a:r>
              <a:rPr lang="en-GB" altLang="en-US" b="1" smtClean="0"/>
              <a:t>recess appointments</a:t>
            </a:r>
            <a:r>
              <a:rPr lang="en-GB" altLang="en-US" smtClean="0"/>
              <a:t> – filling vacancies when Congress is in recess. Must be approved by Congress by the end of the Congressional term. </a:t>
            </a:r>
          </a:p>
          <a:p>
            <a:r>
              <a:rPr lang="en-GB" altLang="en-US" smtClean="0"/>
              <a:t>2004 Bush appointed John Bolton as Ambassador to the UN. He served until Jan 2007. (Some thought him a bully.)</a:t>
            </a:r>
          </a:p>
        </p:txBody>
      </p:sp>
    </p:spTree>
    <p:extLst>
      <p:ext uri="{BB962C8B-B14F-4D97-AF65-F5344CB8AC3E}">
        <p14:creationId xmlns:p14="http://schemas.microsoft.com/office/powerpoint/2010/main" val="55116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404813"/>
            <a:ext cx="8229600" cy="5688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mtClean="0"/>
              <a:t>BUT: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1987 Reagan’s nominee for Supreme Court (</a:t>
            </a:r>
            <a:r>
              <a:rPr lang="en-GB" altLang="en-US" sz="2400" b="1"/>
              <a:t>Robert Bork</a:t>
            </a:r>
            <a:r>
              <a:rPr lang="en-GB" altLang="en-US" sz="2400"/>
              <a:t>) rejected – too right wing. Would hwe protect the rights of vulnerable groups?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1989 George Bush Snr had John Towers had nomination for Defense Secretary rejected – womanising &amp; excessive drinking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1993 Clinton had 2 nominees for post of Attorney General rejected.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2002-2003: </a:t>
            </a:r>
            <a:r>
              <a:rPr lang="en-GB" altLang="en-US" sz="2400" b="1"/>
              <a:t>10</a:t>
            </a:r>
            <a:r>
              <a:rPr lang="en-GB" altLang="en-US" sz="2400"/>
              <a:t> of George Bush’s nominees to the Federal Courts blocked by </a:t>
            </a:r>
            <a:r>
              <a:rPr lang="en-GB" altLang="en-US" sz="2400" b="1"/>
              <a:t>filibuster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5527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2" y="476251"/>
            <a:ext cx="8838819" cy="57442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  <a:p>
            <a:pPr>
              <a:buFontTx/>
              <a:buNone/>
            </a:pPr>
            <a:r>
              <a:rPr lang="en-GB" altLang="en-US" sz="2400" dirty="0" smtClean="0"/>
              <a:t>Scrutiny of Treaties:</a:t>
            </a:r>
          </a:p>
          <a:p>
            <a:r>
              <a:rPr lang="en-GB" altLang="en-US" sz="2400" dirty="0" smtClean="0"/>
              <a:t>Presidents responsible for diplomatic negotiations &amp; formal treaties. Must receive support of 2/3 Senators</a:t>
            </a:r>
          </a:p>
          <a:p>
            <a:endParaRPr lang="en-GB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The Senate did not ratify the Versailles Treaty after WW1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1979: Carter – SALT II agreed with Soviet Union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1996: Clinton – Comprehensive Test Ban Treaty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  <a:p>
            <a:r>
              <a:rPr lang="en-GB" altLang="en-US" sz="2400" dirty="0" smtClean="0"/>
              <a:t>But: in 1998 Clinton did not put forward the Kyoto Protocol to the Senate knowing it would fail</a:t>
            </a:r>
            <a:r>
              <a:rPr lang="en-GB" altLang="en-US" sz="2400" dirty="0"/>
              <a:t>. </a:t>
            </a:r>
            <a:endParaRPr lang="en-GB" altLang="en-US" sz="2400" dirty="0" smtClean="0"/>
          </a:p>
          <a:p>
            <a:endParaRPr lang="en-GB" altLang="en-US" sz="2400" dirty="0"/>
          </a:p>
          <a:p>
            <a:r>
              <a:rPr lang="en-GB" altLang="en-US" sz="2400" dirty="0" smtClean="0"/>
              <a:t>BUT</a:t>
            </a:r>
            <a:r>
              <a:rPr lang="en-GB" altLang="en-US" sz="2400" dirty="0"/>
              <a:t>:</a:t>
            </a:r>
          </a:p>
          <a:p>
            <a:r>
              <a:rPr lang="en-GB" altLang="en-US" sz="2400" dirty="0"/>
              <a:t>Presidents can sign </a:t>
            </a:r>
            <a:r>
              <a:rPr lang="en-GB" altLang="en-US" sz="2400" b="1" dirty="0"/>
              <a:t>Executive Agreements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625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5768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GB" altLang="en-US" u="sng" dirty="0"/>
              <a:t>Other checks &amp; balances</a:t>
            </a:r>
            <a:r>
              <a:rPr lang="en-GB" altLang="en-US" dirty="0"/>
              <a:t>:</a:t>
            </a:r>
          </a:p>
          <a:p>
            <a:r>
              <a:rPr lang="en-GB" altLang="en-US" dirty="0"/>
              <a:t>Congress establishes the </a:t>
            </a:r>
            <a:r>
              <a:rPr lang="en-GB" altLang="en-US" dirty="0" err="1"/>
              <a:t>govn’t</a:t>
            </a:r>
            <a:r>
              <a:rPr lang="en-GB" altLang="en-US" dirty="0"/>
              <a:t> </a:t>
            </a:r>
            <a:r>
              <a:rPr lang="en-GB" altLang="en-US" dirty="0" err="1"/>
              <a:t>depts</a:t>
            </a:r>
            <a:r>
              <a:rPr lang="en-GB" altLang="en-US" dirty="0"/>
              <a:t> (</a:t>
            </a:r>
            <a:r>
              <a:rPr lang="en-GB" altLang="en-US" dirty="0" err="1"/>
              <a:t>eg</a:t>
            </a:r>
            <a:r>
              <a:rPr lang="en-GB" altLang="en-US" dirty="0"/>
              <a:t> </a:t>
            </a:r>
            <a:r>
              <a:rPr lang="en-GB" altLang="en-US" dirty="0" err="1"/>
              <a:t>Dept</a:t>
            </a:r>
            <a:r>
              <a:rPr lang="en-GB" altLang="en-US" dirty="0"/>
              <a:t> of </a:t>
            </a:r>
            <a:r>
              <a:rPr lang="en-GB" altLang="en-US" dirty="0" smtClean="0"/>
              <a:t>Homeland Security)</a:t>
            </a:r>
          </a:p>
          <a:p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 smtClean="0"/>
              <a:t>1972 </a:t>
            </a:r>
            <a:r>
              <a:rPr lang="en-GB" altLang="en-US" dirty="0"/>
              <a:t>Case-</a:t>
            </a:r>
            <a:r>
              <a:rPr lang="en-GB" altLang="en-US" dirty="0" err="1"/>
              <a:t>Zablocki</a:t>
            </a:r>
            <a:r>
              <a:rPr lang="en-GB" altLang="en-US" dirty="0"/>
              <a:t> Act requires presidents to report on executive agreements to congress within 60 days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Only Congress can declare war, BUT: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1973 War Powers Act (passed by a Congressional over-ride against Nixon) limits the President’s powers to commit troops overseas. Required to report to Congress within 48 hours of troop deployment. 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If Congress does not agree, troops must be withdrawn within 60 days.</a:t>
            </a:r>
          </a:p>
        </p:txBody>
      </p:sp>
    </p:spTree>
    <p:extLst>
      <p:ext uri="{BB962C8B-B14F-4D97-AF65-F5344CB8AC3E}">
        <p14:creationId xmlns:p14="http://schemas.microsoft.com/office/powerpoint/2010/main" val="281206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20713"/>
            <a:ext cx="8229600" cy="5505450"/>
          </a:xfrm>
        </p:spPr>
        <p:txBody>
          <a:bodyPr>
            <a:normAutofit fontScale="85000" lnSpcReduction="10000"/>
          </a:bodyPr>
          <a:lstStyle/>
          <a:p>
            <a:r>
              <a:rPr lang="en-GB" altLang="en-US" dirty="0" smtClean="0"/>
              <a:t>AND:</a:t>
            </a:r>
          </a:p>
          <a:p>
            <a:r>
              <a:rPr lang="en-GB" altLang="en-US" dirty="0" smtClean="0"/>
              <a:t>Budget Impoundment &amp; Control Act limits the President’s powers to </a:t>
            </a:r>
            <a:r>
              <a:rPr lang="en-GB" altLang="en-US" i="1" dirty="0" err="1" smtClean="0"/>
              <a:t>vire</a:t>
            </a:r>
            <a:r>
              <a:rPr lang="en-GB" altLang="en-US" dirty="0" smtClean="0"/>
              <a:t> budgets (post-Watergate).</a:t>
            </a:r>
          </a:p>
          <a:p>
            <a:r>
              <a:rPr lang="en-GB" altLang="en-US" dirty="0"/>
              <a:t>President can introduce Bills to Congress, but must find sympathetic House Representative &amp; Senator.</a:t>
            </a:r>
          </a:p>
          <a:p>
            <a:endParaRPr lang="en-GB" altLang="en-US" dirty="0"/>
          </a:p>
          <a:p>
            <a:r>
              <a:rPr lang="en-GB" altLang="en-US" dirty="0"/>
              <a:t>Presidents can veto bills</a:t>
            </a:r>
            <a:r>
              <a:rPr lang="en-GB" altLang="en-US" dirty="0" smtClean="0"/>
              <a:t>.</a:t>
            </a:r>
          </a:p>
          <a:p>
            <a:r>
              <a:rPr lang="en-GB" altLang="en-US" dirty="0"/>
              <a:t>Presidents can have their veto over-ridden:</a:t>
            </a:r>
          </a:p>
          <a:p>
            <a:r>
              <a:rPr lang="en-GB" altLang="en-US" dirty="0"/>
              <a:t>1973 Nixon – War Powers Act</a:t>
            </a:r>
          </a:p>
          <a:p>
            <a:r>
              <a:rPr lang="en-GB" altLang="en-US" dirty="0"/>
              <a:t>Most </a:t>
            </a:r>
            <a:r>
              <a:rPr lang="en-GB" altLang="en-US" dirty="0" err="1"/>
              <a:t>vetos</a:t>
            </a:r>
            <a:r>
              <a:rPr lang="en-GB" altLang="en-US" dirty="0"/>
              <a:t> accepted.</a:t>
            </a:r>
          </a:p>
          <a:p>
            <a:r>
              <a:rPr lang="en-GB" altLang="en-US" dirty="0"/>
              <a:t>Clinton: in 2 terms, Clinton vetoes 36 Bills, but only 2 </a:t>
            </a:r>
            <a:r>
              <a:rPr lang="en-GB" altLang="en-US" dirty="0" err="1"/>
              <a:t>vetos</a:t>
            </a:r>
            <a:r>
              <a:rPr lang="en-GB" altLang="en-US" dirty="0"/>
              <a:t> over-ridden. (13 attempted, 11 unsuccessful over-rides</a:t>
            </a:r>
            <a:r>
              <a:rPr lang="en-GB" altLang="en-US" dirty="0" smtClean="0"/>
              <a:t>).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Presidents might resort to the Bully Pulpit</a:t>
            </a:r>
            <a:endParaRPr lang="en-GB" altLang="en-US" dirty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802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476250"/>
            <a:ext cx="8229600" cy="5761038"/>
          </a:xfrm>
        </p:spPr>
        <p:txBody>
          <a:bodyPr/>
          <a:lstStyle/>
          <a:p>
            <a:r>
              <a:rPr lang="en-GB" altLang="en-US" u="sng" smtClean="0"/>
              <a:t>Select Committees</a:t>
            </a:r>
            <a:r>
              <a:rPr lang="en-GB" altLang="en-US" smtClean="0"/>
              <a:t> can investigate executive incompetency</a:t>
            </a:r>
          </a:p>
          <a:p>
            <a:r>
              <a:rPr lang="en-GB" altLang="en-US" smtClean="0"/>
              <a:t>Eg: 2005 House Select Committee on Hurricane Katrina (Bush)</a:t>
            </a:r>
          </a:p>
          <a:p>
            <a:r>
              <a:rPr lang="en-GB" altLang="en-US" smtClean="0"/>
              <a:t>1970-74 Watergate Committee (Nixon)</a:t>
            </a:r>
          </a:p>
          <a:p>
            <a:r>
              <a:rPr lang="en-GB" altLang="en-US" smtClean="0"/>
              <a:t>1987 Iran-Contra (Reagan) – illegal sale of arms to Iran to raise funds for rebels in Nicaragua (involved Col. Oliver North)</a:t>
            </a:r>
          </a:p>
          <a:p>
            <a:r>
              <a:rPr lang="en-GB" altLang="en-US" smtClean="0"/>
              <a:t>1993 Whitwater (Clintons) – property dealing</a:t>
            </a:r>
          </a:p>
        </p:txBody>
      </p:sp>
    </p:spTree>
    <p:extLst>
      <p:ext uri="{BB962C8B-B14F-4D97-AF65-F5344CB8AC3E}">
        <p14:creationId xmlns:p14="http://schemas.microsoft.com/office/powerpoint/2010/main" val="261609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723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CHECKS &amp; BALANCES  in the US System of Government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Failed Amendments of the Constitution</vt:lpstr>
      <vt:lpstr>The Supreme Court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CONGRESS: CHECKS &amp; BALANCES</dc:title>
  <dc:creator>Michael Pattison</dc:creator>
  <cp:lastModifiedBy>Michael Pattison</cp:lastModifiedBy>
  <cp:revision>4</cp:revision>
  <dcterms:created xsi:type="dcterms:W3CDTF">2016-03-18T23:15:25Z</dcterms:created>
  <dcterms:modified xsi:type="dcterms:W3CDTF">2016-04-17T09:59:47Z</dcterms:modified>
</cp:coreProperties>
</file>